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63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6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91" r:id="rId65"/>
    <p:sldId id="392" r:id="rId66"/>
    <p:sldId id="393" r:id="rId6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14145"/>
            <a:ext cx="1157287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504315"/>
            <a:ext cx="11449050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8350" y="22294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7875" y="35909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80845"/>
            <a:ext cx="11534775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01445"/>
            <a:ext cx="11544300" cy="5153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4160" y="2985770"/>
            <a:ext cx="18567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1255" y="3901440"/>
            <a:ext cx="185674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2595" y="5727065"/>
            <a:ext cx="18567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33220"/>
            <a:ext cx="115728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0900" y="1727835"/>
            <a:ext cx="15354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64350" y="3749040"/>
            <a:ext cx="15354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7640"/>
            <a:ext cx="115347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847850"/>
            <a:ext cx="1156335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90345"/>
            <a:ext cx="115252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33270"/>
            <a:ext cx="11515725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685" y="272097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440180"/>
            <a:ext cx="11496675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1675" y="144018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2605" y="42945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61440"/>
            <a:ext cx="107823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3492500"/>
            <a:ext cx="11544300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4452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595" y="33997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1528445"/>
            <a:ext cx="11725275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8825" y="349631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85620"/>
            <a:ext cx="11544300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4620"/>
            <a:ext cx="115157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578610"/>
            <a:ext cx="1146810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743075"/>
            <a:ext cx="11363325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232410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685" y="38271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766570"/>
            <a:ext cx="11430000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04925"/>
            <a:ext cx="115252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220" y="4441825"/>
            <a:ext cx="9505950" cy="139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2310" y="13976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595" y="34251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90700"/>
            <a:ext cx="116205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19225"/>
            <a:ext cx="1153477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57045"/>
            <a:ext cx="1154430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466975"/>
            <a:ext cx="1150620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335405"/>
            <a:ext cx="9486900" cy="528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3976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2330" y="394970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292860"/>
            <a:ext cx="11315700" cy="541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725" y="12928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7695" y="33629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800225"/>
            <a:ext cx="11420475" cy="325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" y="1570355"/>
            <a:ext cx="1132522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880" y="3702685"/>
            <a:ext cx="9725025" cy="1905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785" y="15703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47520"/>
            <a:ext cx="1158240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85570"/>
            <a:ext cx="1158240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76045"/>
            <a:ext cx="11620500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21660" y="193675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97515" y="33166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23670"/>
            <a:ext cx="11525250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3670" y="33166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43075"/>
            <a:ext cx="1158240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62480" y="16243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1055" y="44215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38275"/>
            <a:ext cx="1161097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52550"/>
            <a:ext cx="1159192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119630"/>
            <a:ext cx="11306175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775" y="202184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260" y="34112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080895"/>
            <a:ext cx="1148715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59560"/>
            <a:ext cx="1163002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04620"/>
            <a:ext cx="115538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67815"/>
            <a:ext cx="1157287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66570"/>
            <a:ext cx="11572875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62735"/>
            <a:ext cx="114109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3000375"/>
            <a:ext cx="1117282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150" y="150177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100" y="231457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150" y="300037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100" y="37941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100" y="43605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562735"/>
            <a:ext cx="11239500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150" y="14827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050" y="282511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150" y="364744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050" y="42995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765" y="50368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860" y="1635760"/>
            <a:ext cx="1109662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4210" y="22948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210" y="353314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210" y="433641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210" y="508317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47800"/>
            <a:ext cx="1160145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23670"/>
            <a:ext cx="11449050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13680" y="1965325"/>
            <a:ext cx="14890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95415" y="3326130"/>
            <a:ext cx="23387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124075"/>
            <a:ext cx="1161097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79550"/>
            <a:ext cx="11601450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1920" y="1983740"/>
            <a:ext cx="18383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36950" y="3345180"/>
            <a:ext cx="18383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1820" y="4053840"/>
            <a:ext cx="18383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3160" y="5367655"/>
            <a:ext cx="12623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75350" y="6123940"/>
            <a:ext cx="18383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77010"/>
            <a:ext cx="11668125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93225" y="13976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7485" y="2881630"/>
            <a:ext cx="13944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0570" y="3561715"/>
            <a:ext cx="13944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52550"/>
            <a:ext cx="1159192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48575" y="18040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8890" y="40252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409825"/>
            <a:ext cx="11630025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86985" y="37128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04975"/>
            <a:ext cx="1159192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8170" y="14547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057400"/>
            <a:ext cx="1145857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89950" y="2626995"/>
            <a:ext cx="13944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92885"/>
            <a:ext cx="11506200" cy="501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68500" y="4346575"/>
            <a:ext cx="49669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6600" y="5811520"/>
            <a:ext cx="92767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047875"/>
            <a:ext cx="11506200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81290" y="3388995"/>
            <a:ext cx="35394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77010"/>
            <a:ext cx="11544300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6715" y="1360805"/>
            <a:ext cx="73482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2100" y="5131435"/>
            <a:ext cx="32861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019300"/>
            <a:ext cx="115347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0020"/>
            <a:ext cx="1131570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1200" y="14300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7060" y="401955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92580"/>
            <a:ext cx="116014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34795"/>
            <a:ext cx="1161097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762250"/>
            <a:ext cx="1145857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09370"/>
            <a:ext cx="11563350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0365" y="3902075"/>
            <a:ext cx="114122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2585" y="4838065"/>
            <a:ext cx="114122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15110"/>
            <a:ext cx="11572875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9235" y="1398270"/>
            <a:ext cx="11866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9235" y="2314575"/>
            <a:ext cx="11866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235" y="3231515"/>
            <a:ext cx="11866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235" y="4167505"/>
            <a:ext cx="11866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235" y="5074920"/>
            <a:ext cx="11866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668145"/>
            <a:ext cx="1166812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1950" y="1595755"/>
            <a:ext cx="114782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1950" y="2522220"/>
            <a:ext cx="114782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010" y="1431290"/>
            <a:ext cx="1106805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10" y="3345815"/>
            <a:ext cx="1108710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2310" y="20770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360" y="39770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" y="1440815"/>
            <a:ext cx="10172700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785" y="223901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2310" y="35820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79220"/>
            <a:ext cx="1160145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785" y="13792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2026-01-08T07:51:05Z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